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1" r:id="rId3"/>
    <p:sldId id="260" r:id="rId4"/>
    <p:sldId id="262" r:id="rId5"/>
    <p:sldId id="263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262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67" y="-4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F9D4F3-DDD8-408E-9522-B9D47D39823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FA8CD-31B7-4930-BA52-DE054783365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FA8CD-31B7-4930-BA52-DE0547833658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2442-4EDE-4762-A7A5-635B0CBCE0EE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1B49-5B00-421E-B9BF-741F48B4ED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2442-4EDE-4762-A7A5-635B0CBCE0EE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1B49-5B00-421E-B9BF-741F48B4ED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2442-4EDE-4762-A7A5-635B0CBCE0EE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1B49-5B00-421E-B9BF-741F48B4ED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2442-4EDE-4762-A7A5-635B0CBCE0EE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1B49-5B00-421E-B9BF-741F48B4ED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2442-4EDE-4762-A7A5-635B0CBCE0EE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1B49-5B00-421E-B9BF-741F48B4ED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2442-4EDE-4762-A7A5-635B0CBCE0EE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1B49-5B00-421E-B9BF-741F48B4ED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2442-4EDE-4762-A7A5-635B0CBCE0EE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1B49-5B00-421E-B9BF-741F48B4ED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2442-4EDE-4762-A7A5-635B0CBCE0EE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1B49-5B00-421E-B9BF-741F48B4ED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2442-4EDE-4762-A7A5-635B0CBCE0EE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1B49-5B00-421E-B9BF-741F48B4ED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2442-4EDE-4762-A7A5-635B0CBCE0EE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1B49-5B00-421E-B9BF-741F48B4ED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2442-4EDE-4762-A7A5-635B0CBCE0EE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1B49-5B00-421E-B9BF-741F48B4ED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3000" t="-10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92442-4EDE-4762-A7A5-635B0CBCE0EE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31B49-5B00-421E-B9BF-741F48B4ED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980728"/>
            <a:ext cx="71770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учреждение</a:t>
            </a:r>
          </a:p>
          <a:p>
            <a:pPr algn="ctr"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«Высокогорская средняя общеобразовательная школа №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Высокогорского муниципального района Республики Татарстан»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708920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Bebas Neue Bold" pitchFamily="34" charset="-52"/>
                <a:cs typeface="Times New Roman" pitchFamily="18" charset="0"/>
              </a:rPr>
              <a:t>ШКОЛЬНЫЙ СПОРТИВНЫЙ КЛУБ</a:t>
            </a:r>
            <a:endParaRPr lang="ru-RU" sz="4800" b="1" dirty="0" smtClean="0">
              <a:latin typeface="Bebas Neue Bold" pitchFamily="34" charset="-52"/>
              <a:cs typeface="Times New Roman" pitchFamily="18" charset="0"/>
            </a:endParaRPr>
          </a:p>
          <a:p>
            <a:pPr algn="ctr"/>
            <a:r>
              <a:rPr lang="ru-RU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itchFamily="34" charset="-52"/>
              </a:rPr>
              <a:t>«БИЕКТАУ»</a:t>
            </a:r>
            <a:endParaRPr lang="ru-RU" sz="5400" b="1" dirty="0">
              <a:latin typeface="Bebas Neue Bold" pitchFamily="34" charset="-52"/>
              <a:cs typeface="Times New Roman" pitchFamily="18" charset="0"/>
            </a:endParaRPr>
          </a:p>
        </p:txBody>
      </p:sp>
      <p:pic>
        <p:nvPicPr>
          <p:cNvPr id="9" name="Рисунок 8" descr="логотип школы 20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6637" y="1052736"/>
            <a:ext cx="815803" cy="792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99592" y="1412776"/>
            <a:ext cx="7488832" cy="129614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Клуб создан на базе 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МБОУ «Высокогорская СОШ №2» в 2020 году.</a:t>
            </a:r>
          </a:p>
          <a:p>
            <a:pPr algn="ctr">
              <a:lnSpc>
                <a:spcPct val="150000"/>
              </a:lnSpc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611977"/>
            <a:ext cx="39869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Основные данные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922397"/>
            <a:ext cx="7992888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Работа направлена на привлечение к спорту, ведению здорового образа жизни. Занятия проводятся по расписанию, посещают учащиеся разного возраста, что способствует взаимодействию в группах.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4293096"/>
            <a:ext cx="792088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7E262C"/>
                </a:solidFill>
                <a:latin typeface="Arial" pitchFamily="34" charset="0"/>
                <a:cs typeface="Arial" pitchFamily="34" charset="0"/>
              </a:rPr>
              <a:t>Руководитель </a:t>
            </a:r>
            <a:r>
              <a:rPr lang="ru-RU" sz="2000" b="1" dirty="0" smtClean="0">
                <a:solidFill>
                  <a:srgbClr val="7E262C"/>
                </a:solidFill>
                <a:latin typeface="Arial" pitchFamily="34" charset="0"/>
                <a:cs typeface="Arial" pitchFamily="34" charset="0"/>
              </a:rPr>
              <a:t>клуба: Учитель </a:t>
            </a:r>
            <a:r>
              <a:rPr lang="ru-RU" sz="2000" b="1" dirty="0" smtClean="0">
                <a:solidFill>
                  <a:srgbClr val="7E262C"/>
                </a:solidFill>
                <a:latin typeface="Arial" pitchFamily="34" charset="0"/>
                <a:cs typeface="Arial" pitchFamily="34" charset="0"/>
              </a:rPr>
              <a:t>физической культуры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7E262C"/>
                </a:solidFill>
                <a:latin typeface="Arial" pitchFamily="34" charset="0"/>
                <a:cs typeface="Arial" pitchFamily="34" charset="0"/>
              </a:rPr>
              <a:t>первой квалификационной категории</a:t>
            </a:r>
          </a:p>
          <a:p>
            <a:pPr algn="ctr">
              <a:lnSpc>
                <a:spcPct val="150000"/>
              </a:lnSpc>
            </a:pPr>
            <a:r>
              <a:rPr lang="ru-RU" sz="2200" b="1" dirty="0" err="1" smtClean="0">
                <a:solidFill>
                  <a:srgbClr val="7E262C"/>
                </a:solidFill>
                <a:latin typeface="Arial" pitchFamily="34" charset="0"/>
                <a:cs typeface="Arial" pitchFamily="34" charset="0"/>
              </a:rPr>
              <a:t>Хуснулгатин</a:t>
            </a:r>
            <a:r>
              <a:rPr lang="ru-RU" sz="2200" b="1" dirty="0" smtClean="0">
                <a:solidFill>
                  <a:srgbClr val="7E262C"/>
                </a:solidFill>
                <a:latin typeface="Arial" pitchFamily="34" charset="0"/>
                <a:cs typeface="Arial" pitchFamily="34" charset="0"/>
              </a:rPr>
              <a:t> Рим Джалильевич</a:t>
            </a:r>
            <a:endParaRPr lang="ru-RU" sz="2200" b="1" dirty="0">
              <a:solidFill>
                <a:srgbClr val="7E262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131840" y="1412776"/>
            <a:ext cx="2664296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ШСК «Биектау»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4608004" y="1988840"/>
            <a:ext cx="36004" cy="324036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1115616" y="5229200"/>
            <a:ext cx="7128792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Секции: </a:t>
            </a:r>
            <a:r>
              <a:rPr lang="ru-RU" sz="2400" b="1" dirty="0" smtClean="0"/>
              <a:t>Футбол, Дзюдо</a:t>
            </a:r>
            <a:r>
              <a:rPr lang="ru-RU" sz="2400" b="1" dirty="0" smtClean="0"/>
              <a:t>, </a:t>
            </a:r>
            <a:r>
              <a:rPr lang="ru-RU" sz="2400" b="1" dirty="0" smtClean="0"/>
              <a:t>Самбо</a:t>
            </a:r>
            <a:r>
              <a:rPr lang="ru-RU" sz="2400" b="1" dirty="0" smtClean="0"/>
              <a:t>, </a:t>
            </a:r>
            <a:r>
              <a:rPr lang="ru-RU" sz="2400" b="1" dirty="0" smtClean="0"/>
              <a:t>Шашки</a:t>
            </a:r>
            <a:endParaRPr lang="ru-RU" sz="2400" b="1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547664" y="2708920"/>
            <a:ext cx="2592288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Совет клуба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932040" y="2708920"/>
            <a:ext cx="3096344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Члены клуба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187624" y="3645024"/>
            <a:ext cx="3168352" cy="129614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Администрация школы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Руководитель клуба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Преподаватели клуба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Представители классов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71800" y="548680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Структура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932040" y="3717032"/>
            <a:ext cx="3168352" cy="108012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Учащиеся школы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2843808" y="2420888"/>
            <a:ext cx="367240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516216" y="2420888"/>
            <a:ext cx="0" cy="2880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2843808" y="2420888"/>
            <a:ext cx="0" cy="2880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2915816" y="3284984"/>
            <a:ext cx="0" cy="36004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23" idx="2"/>
          </p:cNvCxnSpPr>
          <p:nvPr/>
        </p:nvCxnSpPr>
        <p:spPr>
          <a:xfrm>
            <a:off x="6480212" y="3284984"/>
            <a:ext cx="0" cy="43204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20688"/>
            <a:ext cx="8568952" cy="5544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Цели и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lvl="0" algn="ctr">
              <a:lnSpc>
                <a:spcPct val="150000"/>
              </a:lnSpc>
            </a:pP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ЦЕЛЬ: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Привлечения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обучающихся, родителей и педагогических работников образовательной организации МБОУ «Высокогорская СОШ №2» к регулярным занятиям физической культурой и спортом, формирование здорового образа жизни, организации активного отдыха, повышение уровня физического развития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>
              <a:lnSpc>
                <a:spcPct val="150000"/>
              </a:lnSpc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Основные задачи: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создание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условий для развития массовых и индивидуальных форм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физкультурно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оздоровительной и спортивной работы в образовательной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организации;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привлечение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обучающихся школы к объединению на основе общности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интересов;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воспитание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у обучающихся образовательной организации устойчивого интереса к систематическим занятиям физической культурой, спортом, к здоровому образу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жизни.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пропаганда физической культуры и спорта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Привлечение к спортивно-массовой работе в клубе родителей учащихся школы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80810_0913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3328371" cy="1872209"/>
          </a:xfrm>
          <a:prstGeom prst="rect">
            <a:avLst/>
          </a:prstGeom>
        </p:spPr>
      </p:pic>
      <p:pic>
        <p:nvPicPr>
          <p:cNvPr id="3" name="Рисунок 2" descr="Снимо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9315" y="3717032"/>
            <a:ext cx="3244653" cy="21631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19672" y="5898759"/>
            <a:ext cx="2083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Спортивный зал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3212976"/>
            <a:ext cx="460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Спортивная универсальная площадка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601524"/>
            <a:ext cx="6543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Материально-техническое обеспечение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IMG_7861лллл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1028" y="1340981"/>
            <a:ext cx="2807436" cy="18717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28184" y="3212977"/>
            <a:ext cx="2565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Гимнастический  зал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IMG-20230621-WA00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3789040"/>
            <a:ext cx="2687474" cy="2016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80112" y="5877273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Футбольные, баскетбольные, волейбольные мячи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IMG-20230621-WA003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35896" y="1340769"/>
            <a:ext cx="1984202" cy="1872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15816" y="179929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Мероприятия</a:t>
            </a:r>
          </a:p>
        </p:txBody>
      </p:sp>
      <p:pic>
        <p:nvPicPr>
          <p:cNvPr id="21" name="Рисунок 20" descr="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9604" y="908720"/>
            <a:ext cx="2780228" cy="2808312"/>
          </a:xfrm>
          <a:prstGeom prst="rect">
            <a:avLst/>
          </a:prstGeom>
        </p:spPr>
      </p:pic>
      <p:pic>
        <p:nvPicPr>
          <p:cNvPr id="22" name="Рисунок 21" descr="эст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6355" y="908720"/>
            <a:ext cx="2776125" cy="2808312"/>
          </a:xfrm>
          <a:prstGeom prst="rect">
            <a:avLst/>
          </a:prstGeom>
        </p:spPr>
      </p:pic>
      <p:pic>
        <p:nvPicPr>
          <p:cNvPr id="23" name="Рисунок 22" descr="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3985964"/>
            <a:ext cx="2780228" cy="2107332"/>
          </a:xfrm>
          <a:prstGeom prst="rect">
            <a:avLst/>
          </a:prstGeom>
        </p:spPr>
      </p:pic>
      <p:pic>
        <p:nvPicPr>
          <p:cNvPr id="24" name="Рисунок 23" descr="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3848" y="3933056"/>
            <a:ext cx="2780309" cy="2134378"/>
          </a:xfrm>
          <a:prstGeom prst="rect">
            <a:avLst/>
          </a:prstGeom>
        </p:spPr>
      </p:pic>
      <p:pic>
        <p:nvPicPr>
          <p:cNvPr id="25" name="Рисунок 24" descr="эст4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1840" y="908720"/>
            <a:ext cx="2776125" cy="2804126"/>
          </a:xfrm>
          <a:prstGeom prst="rect">
            <a:avLst/>
          </a:prstGeom>
        </p:spPr>
      </p:pic>
      <p:pic>
        <p:nvPicPr>
          <p:cNvPr id="26" name="Рисунок 25" descr="эст4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56176" y="3933056"/>
            <a:ext cx="2776125" cy="21222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Достижения</a:t>
            </a:r>
            <a:endParaRPr lang="ru-RU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IMG-20230620-WA0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2708920"/>
            <a:ext cx="1307331" cy="1890062"/>
          </a:xfrm>
          <a:prstGeom prst="rect">
            <a:avLst/>
          </a:prstGeom>
        </p:spPr>
      </p:pic>
      <p:pic>
        <p:nvPicPr>
          <p:cNvPr id="7" name="Рисунок 6" descr="IMG-20230620-WA0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69674" y="764704"/>
            <a:ext cx="1326462" cy="1895611"/>
          </a:xfrm>
          <a:prstGeom prst="rect">
            <a:avLst/>
          </a:prstGeom>
        </p:spPr>
      </p:pic>
      <p:pic>
        <p:nvPicPr>
          <p:cNvPr id="8" name="Рисунок 7" descr="IMG-20230621-WA00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4007" y="1340768"/>
            <a:ext cx="3615388" cy="5112568"/>
          </a:xfrm>
          <a:prstGeom prst="rect">
            <a:avLst/>
          </a:prstGeom>
        </p:spPr>
      </p:pic>
      <p:pic>
        <p:nvPicPr>
          <p:cNvPr id="10" name="Рисунок 9" descr="IMG-20230621-WA002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312" y="2708920"/>
            <a:ext cx="1404157" cy="1903785"/>
          </a:xfrm>
          <a:prstGeom prst="rect">
            <a:avLst/>
          </a:prstGeom>
        </p:spPr>
      </p:pic>
      <p:pic>
        <p:nvPicPr>
          <p:cNvPr id="11" name="Рисунок 10" descr="IMG-20230621-WA002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80312" y="764704"/>
            <a:ext cx="1397981" cy="1850933"/>
          </a:xfrm>
          <a:prstGeom prst="rect">
            <a:avLst/>
          </a:prstGeom>
        </p:spPr>
      </p:pic>
      <p:pic>
        <p:nvPicPr>
          <p:cNvPr id="12" name="Рисунок 11" descr="IMG-20230621-WA002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68144" y="764704"/>
            <a:ext cx="1404157" cy="1872209"/>
          </a:xfrm>
          <a:prstGeom prst="rect">
            <a:avLst/>
          </a:prstGeom>
        </p:spPr>
      </p:pic>
      <p:pic>
        <p:nvPicPr>
          <p:cNvPr id="13" name="Рисунок 12" descr="ПС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65883" y="2708920"/>
            <a:ext cx="1330253" cy="1895611"/>
          </a:xfrm>
          <a:prstGeom prst="rect">
            <a:avLst/>
          </a:prstGeom>
        </p:spPr>
      </p:pic>
      <p:pic>
        <p:nvPicPr>
          <p:cNvPr id="14" name="Рисунок 13" descr="IMG_20220518_13563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80312" y="4653136"/>
            <a:ext cx="1404157" cy="1872209"/>
          </a:xfrm>
          <a:prstGeom prst="rect">
            <a:avLst/>
          </a:prstGeom>
        </p:spPr>
      </p:pic>
      <p:pic>
        <p:nvPicPr>
          <p:cNvPr id="15" name="Рисунок 14" descr="IMG_20230118_12422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499992" y="4653136"/>
            <a:ext cx="1298302" cy="1845630"/>
          </a:xfrm>
          <a:prstGeom prst="rect">
            <a:avLst/>
          </a:prstGeom>
        </p:spPr>
      </p:pic>
      <p:pic>
        <p:nvPicPr>
          <p:cNvPr id="16" name="Рисунок 15" descr="photo_2023-06-21_14-24-27.jpg"/>
          <p:cNvPicPr>
            <a:picLocks noChangeAspect="1"/>
          </p:cNvPicPr>
          <p:nvPr/>
        </p:nvPicPr>
        <p:blipFill>
          <a:blip r:embed="rId11" cstate="print"/>
          <a:srcRect r="50675" b="7407"/>
          <a:stretch>
            <a:fillRect/>
          </a:stretch>
        </p:blipFill>
        <p:spPr>
          <a:xfrm>
            <a:off x="5940152" y="4653136"/>
            <a:ext cx="1340331" cy="18615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2780928"/>
            <a:ext cx="56886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245</Words>
  <Application>Microsoft Office PowerPoint</Application>
  <PresentationFormat>Экран (4:3)</PresentationFormat>
  <Paragraphs>43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Kate</dc:creator>
  <cp:lastModifiedBy>Kate</cp:lastModifiedBy>
  <cp:revision>60</cp:revision>
  <dcterms:created xsi:type="dcterms:W3CDTF">2023-06-20T17:24:38Z</dcterms:created>
  <dcterms:modified xsi:type="dcterms:W3CDTF">2025-10-30T20:29:23Z</dcterms:modified>
</cp:coreProperties>
</file>